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aleway Black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jMqV0GP/mELq1oqLyPD6f4gnWi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Black-boldItalic.fntdata"/><Relationship Id="rId30" Type="http://schemas.openxmlformats.org/officeDocument/2006/relationships/font" Target="fonts/Raleway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https://unsplash.com/photos/fItRJ7AHak8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07" name="Google Shape;20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26" name="Google Shape;2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35" name="Google Shape;23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44" name="Google Shape;24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56" name="Google Shape;25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66" name="Google Shape;26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76" name="Google Shape;27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88" name="Google Shape;28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297" name="Google Shape;29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307" name="Google Shape;30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https://unsplash.com/photos/fItRJ7AHak8</a:t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319" name="Google Shape;31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https://unsplash.com/photos/GKLIsLZxhj0</a:t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https://unsplash.com/photos/GKLIsLZxhj0</a:t>
            </a:r>
            <a:endParaRPr/>
          </a:p>
        </p:txBody>
      </p:sp>
      <p:sp>
        <p:nvSpPr>
          <p:cNvPr id="124" name="Google Shape;12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https://unsplash.com/photos/48nerZQCHgo</a:t>
            </a:r>
            <a:endParaRPr/>
          </a:p>
        </p:txBody>
      </p:sp>
      <p:sp>
        <p:nvSpPr>
          <p:cNvPr id="137" name="Google Shape;13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https://unsplash.com/photos/TvN54bnuQg8</a:t>
            </a:r>
            <a:endParaRPr/>
          </a:p>
        </p:txBody>
      </p:sp>
      <p:sp>
        <p:nvSpPr>
          <p:cNvPr id="188" name="Google Shape;1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0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1.gif"/><Relationship Id="rId6" Type="http://schemas.openxmlformats.org/officeDocument/2006/relationships/image" Target="../media/image5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9.gif"/><Relationship Id="rId6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Google Shape;91;p1"/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0" l="-5999" r="-599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0" l="-5999" r="-599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0" l="-5999" r="-599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4086077" y="3318850"/>
            <a:ext cx="52488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88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PyGame</a:t>
            </a:r>
            <a:endParaRPr b="1" i="0" sz="8800" u="none" cap="none" strike="noStrike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7967" y="1720618"/>
            <a:ext cx="1702420" cy="1702420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75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1176598" y="33250"/>
            <a:ext cx="3798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Superficies</a:t>
            </a:r>
            <a:endParaRPr b="1" sz="88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12" y="-81988"/>
            <a:ext cx="1061473" cy="1061473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13" name="Google Shape;213;p10"/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2731586" y="1439345"/>
            <a:ext cx="60290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Métodos útiles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09722" y="1964969"/>
            <a:ext cx="4505954" cy="25721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18" name="Google Shape;218;p10"/>
          <p:cNvSpPr/>
          <p:nvPr/>
        </p:nvSpPr>
        <p:spPr>
          <a:xfrm>
            <a:off x="2902998" y="2193876"/>
            <a:ext cx="429679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Imprimimos una superficie sobre otra superficie</a:t>
            </a:r>
            <a:r>
              <a:rPr lang="es-E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en la posición dada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9101" y="2965810"/>
            <a:ext cx="2400635" cy="30484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20" name="Google Shape;220;p10"/>
          <p:cNvSpPr/>
          <p:nvPr/>
        </p:nvSpPr>
        <p:spPr>
          <a:xfrm>
            <a:off x="2914303" y="3251690"/>
            <a:ext cx="42967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Pintamos todos los pixeles del color ingresado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80548" y="4013690"/>
            <a:ext cx="2257740" cy="22863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22" name="Google Shape;222;p10"/>
          <p:cNvSpPr/>
          <p:nvPr/>
        </p:nvSpPr>
        <p:spPr>
          <a:xfrm>
            <a:off x="3018884" y="4264911"/>
            <a:ext cx="42967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Obtenemos un rectángulo del tamaño de la superficie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.gde-fon.com/wallpapers_original/617655_kvadratyi_pryamougolniki_raznotsvetnyie_tekstura_5472x3332_www.Gde-Fon.com.jpg" id="228" name="Google Shape;228;p11"/>
          <p:cNvPicPr preferRelativeResize="0"/>
          <p:nvPr/>
        </p:nvPicPr>
        <p:blipFill rotWithShape="1">
          <a:blip r:embed="rId4">
            <a:alphaModFix/>
          </a:blip>
          <a:srcRect b="2781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/>
          <p:nvPr/>
        </p:nvSpPr>
        <p:spPr>
          <a:xfrm>
            <a:off x="993197" y="66025"/>
            <a:ext cx="339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Rectángulos</a:t>
            </a:r>
            <a:endParaRPr b="1" sz="4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2112078" y="1566952"/>
            <a:ext cx="9260218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 uno de los objetos principales en un juego.</a:t>
            </a:r>
            <a:endParaRPr/>
          </a:p>
          <a:p>
            <a:pPr indent="-190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Representa abstractamente un área rectangular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Sirve para definir posición (x e y) y tamaño (width y height)</a:t>
            </a:r>
            <a:endParaRPr/>
          </a:p>
          <a:p>
            <a:pPr indent="-190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Podemos obtener las posiciones sus lados con propiedades</a:t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Podemos Verificar colisión con otros rectángulos</a:t>
            </a:r>
            <a:endParaRPr/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971" y="55823"/>
            <a:ext cx="817322" cy="817322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.gde-fon.com/wallpapers_original/617655_kvadratyi_pryamougolniki_raznotsvetnyie_tekstura_5472x3332_www.Gde-Fon.com.jpg" id="237" name="Google Shape;237;p12"/>
          <p:cNvPicPr preferRelativeResize="0"/>
          <p:nvPr/>
        </p:nvPicPr>
        <p:blipFill rotWithShape="1">
          <a:blip r:embed="rId4">
            <a:alphaModFix/>
          </a:blip>
          <a:srcRect b="2781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993200" y="66025"/>
            <a:ext cx="355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Rectángulos</a:t>
            </a:r>
            <a:endParaRPr b="1" sz="4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971" y="55823"/>
            <a:ext cx="817322" cy="817322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240" name="Google Shape;24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7406" y="830869"/>
            <a:ext cx="7130477" cy="580153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.gde-fon.com/wallpapers_original/617655_kvadratyi_pryamougolniki_raznotsvetnyie_tekstura_5472x3332_www.Gde-Fon.com.jpg" id="246" name="Google Shape;246;p13"/>
          <p:cNvPicPr preferRelativeResize="0"/>
          <p:nvPr/>
        </p:nvPicPr>
        <p:blipFill rotWithShape="1">
          <a:blip r:embed="rId3">
            <a:alphaModFix/>
          </a:blip>
          <a:srcRect b="2781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/>
          <p:nvPr/>
        </p:nvSpPr>
        <p:spPr>
          <a:xfrm>
            <a:off x="1865275" y="110488"/>
            <a:ext cx="680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Rectángulos: Creación</a:t>
            </a:r>
            <a:endParaRPr b="1" sz="4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71" y="55823"/>
            <a:ext cx="817322" cy="817322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5730" y="1585174"/>
            <a:ext cx="6247753" cy="250448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5730" y="4711071"/>
            <a:ext cx="3647498" cy="42554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51" name="Google Shape;251;p13"/>
          <p:cNvSpPr/>
          <p:nvPr/>
        </p:nvSpPr>
        <p:spPr>
          <a:xfrm>
            <a:off x="2328425" y="1178300"/>
            <a:ext cx="35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  partir de parámetros</a:t>
            </a:r>
            <a:endParaRPr b="1"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252" name="Google Shape;252;p13"/>
          <p:cNvSpPr/>
          <p:nvPr/>
        </p:nvSpPr>
        <p:spPr>
          <a:xfrm>
            <a:off x="2328422" y="4361825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  partir de una superficie</a:t>
            </a:r>
            <a:endParaRPr b="1" sz="2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.gde-fon.com/wallpapers_original/617655_kvadratyi_pryamougolniki_raznotsvetnyie_tekstura_5472x3332_www.Gde-Fon.com.jpg" id="258" name="Google Shape;258;p14"/>
          <p:cNvPicPr preferRelativeResize="0"/>
          <p:nvPr/>
        </p:nvPicPr>
        <p:blipFill rotWithShape="1">
          <a:blip r:embed="rId4">
            <a:alphaModFix/>
          </a:blip>
          <a:srcRect b="2781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/>
          <p:nvPr/>
        </p:nvSpPr>
        <p:spPr>
          <a:xfrm>
            <a:off x="929903" y="71500"/>
            <a:ext cx="4559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Rectángulos</a:t>
            </a:r>
            <a:endParaRPr b="1" sz="4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971" y="55823"/>
            <a:ext cx="817322" cy="817322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61" name="Google Shape;261;p14"/>
          <p:cNvSpPr/>
          <p:nvPr/>
        </p:nvSpPr>
        <p:spPr>
          <a:xfrm>
            <a:off x="2328430" y="1091061"/>
            <a:ext cx="23591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Propiedades  útiles:</a:t>
            </a:r>
            <a:endParaRPr b="1" sz="24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0920" y="1543848"/>
            <a:ext cx="6477904" cy="39439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.gde-fon.com/wallpapers_original/617655_kvadratyi_pryamougolniki_raznotsvetnyie_tekstura_5472x3332_www.Gde-Fon.com.jpg" id="268" name="Google Shape;268;p15"/>
          <p:cNvPicPr preferRelativeResize="0"/>
          <p:nvPr/>
        </p:nvPicPr>
        <p:blipFill rotWithShape="1">
          <a:blip r:embed="rId4">
            <a:alphaModFix/>
          </a:blip>
          <a:srcRect b="2781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/>
          <p:nvPr/>
        </p:nvSpPr>
        <p:spPr>
          <a:xfrm>
            <a:off x="929904" y="71500"/>
            <a:ext cx="496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Rectángulos</a:t>
            </a:r>
            <a:endParaRPr b="1" sz="4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70" name="Google Shape;2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971" y="55823"/>
            <a:ext cx="817322" cy="817322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71" name="Google Shape;271;p15"/>
          <p:cNvSpPr/>
          <p:nvPr/>
        </p:nvSpPr>
        <p:spPr>
          <a:xfrm>
            <a:off x="2368785" y="2088019"/>
            <a:ext cx="18841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Métodos útiles:</a:t>
            </a:r>
            <a:endParaRPr b="1" sz="24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72" name="Google Shape;27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9092" y="2549684"/>
            <a:ext cx="6954220" cy="118126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t.gde-fon.com/wallpapers_original/617655_kvadratyi_pryamougolniki_raznotsvetnyie_tekstura_5472x3332_www.Gde-Fon.com.jpg" id="278" name="Google Shape;278;p16"/>
          <p:cNvPicPr preferRelativeResize="0"/>
          <p:nvPr/>
        </p:nvPicPr>
        <p:blipFill rotWithShape="1">
          <a:blip r:embed="rId3">
            <a:alphaModFix/>
          </a:blip>
          <a:srcRect b="2781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6"/>
          <p:cNvSpPr/>
          <p:nvPr/>
        </p:nvSpPr>
        <p:spPr>
          <a:xfrm>
            <a:off x="906897" y="66750"/>
            <a:ext cx="772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Rectángulos: Colisiones</a:t>
            </a:r>
            <a:endParaRPr b="1" sz="40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80" name="Google Shape;2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71" y="55823"/>
            <a:ext cx="817322" cy="817322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281" name="Google Shape;28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802" y="1850235"/>
            <a:ext cx="4648902" cy="393216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82" name="Google Shape;28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0474" y="1850235"/>
            <a:ext cx="4622756" cy="393216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83" name="Google Shape;28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20474" y="1062369"/>
            <a:ext cx="4622756" cy="59212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84" name="Google Shape;28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4845" y="1062369"/>
            <a:ext cx="4622756" cy="59212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7"/>
          <p:cNvSpPr/>
          <p:nvPr/>
        </p:nvSpPr>
        <p:spPr>
          <a:xfrm>
            <a:off x="3046607" y="1982400"/>
            <a:ext cx="55980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aleway Black"/>
              <a:buNone/>
            </a:pPr>
            <a:r>
              <a:rPr b="1" i="0" lang="es-ES" sz="88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Tiempo</a:t>
            </a:r>
            <a:endParaRPr b="1" i="0" sz="8800" u="none" cap="none" strike="noStrike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92" name="Google Shape;2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452" y="496256"/>
            <a:ext cx="1765962" cy="1765962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93" name="Google Shape;293;p17"/>
          <p:cNvSpPr/>
          <p:nvPr/>
        </p:nvSpPr>
        <p:spPr>
          <a:xfrm>
            <a:off x="2423463" y="3637865"/>
            <a:ext cx="783912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mayor parte del ciclo de vida del programa se encuentra en el bucle principal del juego</a:t>
            </a:r>
            <a:endParaRPr/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 posible manipular la cantidad de iteraciones por segundo del bucle principal del juego</a:t>
            </a:r>
            <a:endParaRPr/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8"/>
          <p:cNvSpPr/>
          <p:nvPr/>
        </p:nvSpPr>
        <p:spPr>
          <a:xfrm>
            <a:off x="827605" y="124863"/>
            <a:ext cx="27057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aleway Black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Tiempo: FPS</a:t>
            </a:r>
            <a:endParaRPr b="1" i="0" sz="3200" u="none" cap="none" strike="noStrike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2" y="26634"/>
            <a:ext cx="781234" cy="781234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4962" y="1160824"/>
            <a:ext cx="5542075" cy="374865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303" name="Google Shape;303;p18"/>
          <p:cNvSpPr/>
          <p:nvPr/>
        </p:nvSpPr>
        <p:spPr>
          <a:xfrm>
            <a:off x="3324961" y="4909479"/>
            <a:ext cx="5542075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 fundamental controlar los cuadros por segundo para mejorar la jugabilidad</a:t>
            </a:r>
            <a:endParaRPr sz="2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9"/>
          <p:cNvSpPr/>
          <p:nvPr/>
        </p:nvSpPr>
        <p:spPr>
          <a:xfrm>
            <a:off x="827605" y="124863"/>
            <a:ext cx="27057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aleway Black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Tiempo: FPS</a:t>
            </a:r>
            <a:endParaRPr b="1" i="0" sz="3200" u="none" cap="none" strike="noStrike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11" name="Google Shape;3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2" y="26634"/>
            <a:ext cx="781234" cy="781234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312" name="Google Shape;312;p19"/>
          <p:cNvSpPr/>
          <p:nvPr/>
        </p:nvSpPr>
        <p:spPr>
          <a:xfrm>
            <a:off x="6835670" y="4363191"/>
            <a:ext cx="368225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FPS limitados</a:t>
            </a:r>
            <a:endParaRPr/>
          </a:p>
          <a:p>
            <a:pPr indent="-571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imation Animated GIF | Animation sketches, Animation reference, Animation  storyboard" id="313" name="Google Shape;31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5670" y="2327093"/>
            <a:ext cx="3682251" cy="200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7077" y="2327093"/>
            <a:ext cx="3682252" cy="2008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9"/>
          <p:cNvSpPr/>
          <p:nvPr/>
        </p:nvSpPr>
        <p:spPr>
          <a:xfrm>
            <a:off x="2167077" y="4363191"/>
            <a:ext cx="3682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FPS no limitados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4450" lvl="0" marL="1714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2"/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0" l="-5999" r="-599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0" l="-5999" r="-599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0" l="-5999" r="-5998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359246" y="1634209"/>
            <a:ext cx="747350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Biblioteca para el desarrollo de videojuegos 2d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Facilita funcionalidades </a:t>
            </a:r>
            <a:r>
              <a:rPr lang="es-ES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gráficas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Maneja formas geométricas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Contiene un sistema de colisiones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s-ES" sz="2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Manejo de sonidos</a:t>
            </a:r>
            <a:endParaRPr/>
          </a:p>
          <a:p>
            <a:pPr indent="-215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42" y="24630"/>
            <a:ext cx="851210" cy="851210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8" name="Google Shape;108;p2"/>
          <p:cNvSpPr/>
          <p:nvPr/>
        </p:nvSpPr>
        <p:spPr>
          <a:xfrm>
            <a:off x="3961907" y="925550"/>
            <a:ext cx="4386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Características</a:t>
            </a:r>
            <a:endParaRPr b="1" i="0" sz="4000" u="none" cap="none" strike="noStrike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944449" y="217650"/>
            <a:ext cx="275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PyGame</a:t>
            </a:r>
            <a:endParaRPr b="1" i="0" sz="8800" u="none" cap="none" strike="noStrike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/>
          <p:nvPr/>
        </p:nvSpPr>
        <p:spPr>
          <a:xfrm>
            <a:off x="827605" y="124863"/>
            <a:ext cx="27057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aleway Black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Tiempo: FPS</a:t>
            </a:r>
            <a:endParaRPr b="1" i="0" sz="3200" u="none" cap="none" strike="noStrike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2" y="26634"/>
            <a:ext cx="781234" cy="781234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324" name="Google Shape;32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1187" y="3199850"/>
            <a:ext cx="2246652" cy="130381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325" name="Google Shape;32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1770" y="2063192"/>
            <a:ext cx="906740" cy="989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eño PNG Y SVG De Doodle De Flecha Vertical Para Camisetas" id="326" name="Google Shape;32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7925409">
            <a:off x="3939796" y="3279461"/>
            <a:ext cx="839404" cy="83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1157" y="3199850"/>
            <a:ext cx="2246652" cy="130381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328" name="Google Shape;32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7142" y="2013936"/>
            <a:ext cx="994883" cy="103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10383" y="2063193"/>
            <a:ext cx="994883" cy="989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eño PNG Y SVG De Doodle De Flecha Vertical Para Camisetas" id="330" name="Google Shape;33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7925409">
            <a:off x="7363138" y="3279461"/>
            <a:ext cx="839404" cy="83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4499" y="3199850"/>
            <a:ext cx="2246652" cy="130381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t/>
            </a:r>
            <a:endParaRPr b="1" i="0" sz="8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4016725" y="841325"/>
            <a:ext cx="51540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aleway Black"/>
              <a:buNone/>
            </a:pPr>
            <a:r>
              <a:rPr b="1" i="0" lang="es-ES" sz="88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Ventana</a:t>
            </a:r>
            <a:endParaRPr b="1" i="0" sz="8800" u="none" cap="none" strike="noStrike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3032826" y="2424857"/>
            <a:ext cx="602909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Área grafica en la que se muestra el contenido del juego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 una superficie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Puede contener imagenes, sprites y texto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 usuario puede interactuar con la ventana y con su contenido</a:t>
            </a:r>
            <a:endParaRPr b="0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3248008" y="802282"/>
            <a:ext cx="777769" cy="780417"/>
          </a:xfrm>
          <a:custGeom>
            <a:rect b="b" l="l" r="r" t="t"/>
            <a:pathLst>
              <a:path extrusionOk="0" h="4054751" w="4040992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2830479" y="1460647"/>
            <a:ext cx="786501" cy="788969"/>
          </a:xfrm>
          <a:custGeom>
            <a:rect b="b" l="l" r="r" t="t"/>
            <a:pathLst>
              <a:path extrusionOk="0" h="4054751" w="4040992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t/>
            </a:r>
            <a:endParaRPr b="1" i="0" sz="8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925950" y="217750"/>
            <a:ext cx="579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leway Black"/>
              <a:buNone/>
            </a:pPr>
            <a:r>
              <a:rPr b="1" i="0" lang="es-ES" sz="40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Creación</a:t>
            </a:r>
            <a:r>
              <a:rPr b="1" i="0" lang="es-ES" sz="4000" u="none" cap="none" strike="noStrike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 de Ventana</a:t>
            </a:r>
            <a:endParaRPr b="1" i="0" sz="4000" u="none" cap="none" strike="noStrike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9475" y="1171748"/>
            <a:ext cx="6513396" cy="221690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4225" y="2737008"/>
            <a:ext cx="4558487" cy="182339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131" name="Google Shape;131;p4"/>
          <p:cNvSpPr/>
          <p:nvPr/>
        </p:nvSpPr>
        <p:spPr>
          <a:xfrm>
            <a:off x="2029475" y="3474264"/>
            <a:ext cx="52449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Creamos la ventana principal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s-ES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Creamos</a:t>
            </a:r>
            <a:r>
              <a:rPr b="0" i="0" lang="es-ES" sz="2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un bucle para mantener la ventana abierta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Leemos las acciones del usuario y las manejamos</a:t>
            </a:r>
            <a:endParaRPr b="0" i="0" sz="2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378070" y="89490"/>
            <a:ext cx="516645" cy="518404"/>
          </a:xfrm>
          <a:custGeom>
            <a:rect b="b" l="l" r="r" t="t"/>
            <a:pathLst>
              <a:path extrusionOk="0" h="4054751" w="4040992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86789" y="516772"/>
            <a:ext cx="522445" cy="524084"/>
          </a:xfrm>
          <a:custGeom>
            <a:rect b="b" l="l" r="r" t="t"/>
            <a:pathLst>
              <a:path extrusionOk="0" h="4054751" w="4040992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8605" y="399586"/>
            <a:ext cx="1434790" cy="1434790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2" name="Google Shape;142;p5"/>
          <p:cNvSpPr/>
          <p:nvPr/>
        </p:nvSpPr>
        <p:spPr>
          <a:xfrm>
            <a:off x="3204298" y="1834100"/>
            <a:ext cx="61698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Eventos</a:t>
            </a:r>
            <a:endParaRPr b="1" sz="88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98" l="0" r="0" t="-89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98" l="0" r="0" t="-89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98" l="0" r="0" t="-89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98" l="0" r="0" t="-89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98" l="0" r="0" t="-89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998" l="0" r="0" t="-89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3075181" y="3280638"/>
            <a:ext cx="6029092" cy="2455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Acciones o sucesos que ocurren durante la ejecución</a:t>
            </a:r>
            <a:endParaRPr/>
          </a:p>
          <a:p>
            <a:pPr indent="-171450" lvl="0" marL="1714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Representan interacciones del usuario</a:t>
            </a:r>
            <a:endParaRPr/>
          </a:p>
          <a:p>
            <a:pPr indent="-171450" lvl="0" marL="1714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Deben ser capturados y manejados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798989" cy="798989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56" name="Google Shape;156;p6"/>
          <p:cNvSpPr/>
          <p:nvPr/>
        </p:nvSpPr>
        <p:spPr>
          <a:xfrm>
            <a:off x="798990" y="-108338"/>
            <a:ext cx="260750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Eventos</a:t>
            </a:r>
            <a:endParaRPr b="1" sz="88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descr="https://cdn.shopify.com/s/files/1/0561/8345/5901/files/Shopify_social_sharing_ea89cf45-9db6-46e3-9b2b-dd641e5f203c.gif?v=1631254312" id="157" name="Google Shape;1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9402" y="1329044"/>
            <a:ext cx="2976825" cy="1782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2758934" y="3174263"/>
            <a:ext cx="6029092" cy="1416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Fundamentales para interactuar con el jugador</a:t>
            </a:r>
            <a:endParaRPr/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Detectamos las acciones efectuadas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Las manejamos con el </a:t>
            </a: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módulo</a:t>
            </a: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 pygame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2221" y="1329043"/>
            <a:ext cx="2976825" cy="178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0"/>
            <a:ext cx="798989" cy="798989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66" name="Google Shape;166;p7"/>
          <p:cNvSpPr/>
          <p:nvPr/>
        </p:nvSpPr>
        <p:spPr>
          <a:xfrm>
            <a:off x="799004" y="-108350"/>
            <a:ext cx="3649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Eventos</a:t>
            </a:r>
            <a:endParaRPr b="1" sz="88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2423" y="1015663"/>
            <a:ext cx="7880464" cy="166078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68" name="Google Shape;16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2423" y="2815958"/>
            <a:ext cx="3740727" cy="122608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2655" y="2815958"/>
            <a:ext cx="3906982" cy="122608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170" name="Google Shape;170;p7"/>
          <p:cNvSpPr/>
          <p:nvPr/>
        </p:nvSpPr>
        <p:spPr>
          <a:xfrm>
            <a:off x="2638109" y="4392466"/>
            <a:ext cx="60290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 la método pygame.event.get() obtenemos la lista de eventos ocurriendo y podemos verificar las acciones que realizo el usuario con el tipo (.type) de evento,</a:t>
            </a:r>
            <a:endParaRPr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176597" y="33250"/>
            <a:ext cx="4247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Superficies</a:t>
            </a:r>
            <a:endParaRPr b="1" sz="88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12" y="-81988"/>
            <a:ext cx="1061473" cy="1061473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80" name="Google Shape;180;p8"/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seño PNG Y SVG De Dibujado A Mano Pintura Lienzo Trazo De Caballete Para  Camisetas" id="183" name="Google Shape;18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414" y="3317575"/>
            <a:ext cx="2191021" cy="21910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3089343" y="1302682"/>
            <a:ext cx="6029092" cy="5047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primer superficie es la ventana</a:t>
            </a:r>
            <a:endParaRPr/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 pueden dibujar elementos gráficos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Lienzo en el que se van a imprimir distintos elementos</a:t>
            </a:r>
            <a:endParaRPr/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Tamaño definido en pixeles</a:t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Cada pixel representa un color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Puede representar una imagen</a:t>
            </a:r>
            <a:endParaRPr/>
          </a:p>
          <a:p>
            <a:pPr indent="-44450" lvl="0" marL="171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9"/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cap="flat" cmpd="sng" w="127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1176597" y="33250"/>
            <a:ext cx="397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Superficies</a:t>
            </a:r>
            <a:endParaRPr b="1" sz="88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12" y="-81988"/>
            <a:ext cx="1061473" cy="1061473"/>
          </a:xfrm>
          <a:prstGeom prst="rect">
            <a:avLst/>
          </a:prstGeom>
          <a:noFill/>
          <a:ln>
            <a:noFill/>
          </a:ln>
          <a:effectLst>
            <a:outerShdw blurRad="1778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94" name="Google Shape;194;p9"/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6998" l="0" r="0" t="-1699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2511792" y="1305966"/>
            <a:ext cx="602909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La Ventana es la primer superficie creada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4779" y="1679016"/>
            <a:ext cx="5845363" cy="112316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99" name="Google Shape;19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94779" y="3219617"/>
            <a:ext cx="4088361" cy="92551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51997" y="4632468"/>
            <a:ext cx="4067743" cy="25721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01" name="Google Shape;201;p9"/>
          <p:cNvSpPr/>
          <p:nvPr/>
        </p:nvSpPr>
        <p:spPr>
          <a:xfrm>
            <a:off x="2497587" y="4216926"/>
            <a:ext cx="7812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Podemos crear una superficie a partir de una imagen</a:t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2502914" y="2858473"/>
            <a:ext cx="602909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Podemos crear superficies vacías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3581035" y="4803973"/>
            <a:ext cx="37031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Formatos soportados: bmp | png | jpg| gif</a:t>
            </a:r>
            <a:r>
              <a:rPr lang="es-ES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2020-12-19T18:59:10Z</dcterms:created>
  <dc:creator>One Skill</dc:creator>
</cp:coreProperties>
</file>